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170D-8A07-4969-8FBB-D2E106B04DF9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iya.fedcdo.ru/wp-content/themes/astronomiya/video/chudesa_galaktiki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9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783492" y="2669059"/>
            <a:ext cx="2290119" cy="300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8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7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Пользователь</cp:lastModifiedBy>
  <cp:revision>6</cp:revision>
  <dcterms:created xsi:type="dcterms:W3CDTF">2021-08-20T11:38:36Z</dcterms:created>
  <dcterms:modified xsi:type="dcterms:W3CDTF">2021-11-14T18:30:39Z</dcterms:modified>
</cp:coreProperties>
</file>