
<file path=[Content_Types].xml><?xml version="1.0" encoding="utf-8"?>
<Types xmlns="http://schemas.openxmlformats.org/package/2006/content-types"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68" r:id="rId3"/>
    <p:sldId id="280" r:id="rId4"/>
    <p:sldId id="267" r:id="rId5"/>
    <p:sldId id="271" r:id="rId6"/>
    <p:sldId id="272" r:id="rId7"/>
    <p:sldId id="274" r:id="rId8"/>
    <p:sldId id="281" r:id="rId9"/>
    <p:sldId id="282" r:id="rId10"/>
    <p:sldId id="275" r:id="rId11"/>
    <p:sldId id="273" r:id="rId12"/>
    <p:sldId id="283" r:id="rId13"/>
    <p:sldId id="284" r:id="rId14"/>
    <p:sldId id="276" r:id="rId15"/>
    <p:sldId id="262" r:id="rId16"/>
    <p:sldId id="266" r:id="rId17"/>
    <p:sldId id="263" r:id="rId18"/>
    <p:sldId id="264" r:id="rId19"/>
    <p:sldId id="265" r:id="rId20"/>
    <p:sldId id="285" r:id="rId21"/>
    <p:sldId id="288" r:id="rId22"/>
    <p:sldId id="287" r:id="rId23"/>
    <p:sldId id="261" r:id="rId24"/>
    <p:sldId id="269" r:id="rId25"/>
    <p:sldId id="286" r:id="rId26"/>
    <p:sldId id="270" r:id="rId27"/>
    <p:sldId id="277" r:id="rId2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294" autoAdjust="0"/>
    <p:restoredTop sz="94660"/>
  </p:normalViewPr>
  <p:slideViewPr>
    <p:cSldViewPr>
      <p:cViewPr varScale="1">
        <p:scale>
          <a:sx n="103" d="100"/>
          <a:sy n="103" d="100"/>
        </p:scale>
        <p:origin x="246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7D3FC920-C235-417E-B1E8-FBF09CC119A0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982D3C90-B790-4D85-8ED9-700482D1ECD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8110029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3C90-B790-4D85-8ED9-700482D1ECDD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5402832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982D3C90-B790-4D85-8ED9-700482D1ECDD}" type="slidenum">
              <a:rPr lang="ru-RU" smtClean="0"/>
              <a:t>19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1739123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134562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75997660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214911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9345879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8860891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078428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0340036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206849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9143293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34309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2341991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452BD8A-3E66-4184-B780-99FE29E1E63B}" type="datetimeFigureOut">
              <a:rPr lang="ru-RU" smtClean="0"/>
              <a:t>02.03.2023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F1D9051-3D7B-43A3-B50F-8CA0BF83AEF0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559680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jpe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emf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emf"/><Relationship Id="rId2" Type="http://schemas.openxmlformats.org/officeDocument/2006/relationships/image" Target="../media/image31.e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emf"/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6.jpe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jpeg"/><Relationship Id="rId2" Type="http://schemas.openxmlformats.org/officeDocument/2006/relationships/image" Target="../media/image40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3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4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jpeg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emf"/><Relationship Id="rId2" Type="http://schemas.openxmlformats.org/officeDocument/2006/relationships/image" Target="../media/image9.e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emf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8.emf"/><Relationship Id="rId3" Type="http://schemas.openxmlformats.org/officeDocument/2006/relationships/image" Target="../media/image13.emf"/><Relationship Id="rId7" Type="http://schemas.openxmlformats.org/officeDocument/2006/relationships/image" Target="../media/image17.emf"/><Relationship Id="rId2" Type="http://schemas.openxmlformats.org/officeDocument/2006/relationships/image" Target="../media/image12.emf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6.emf"/><Relationship Id="rId5" Type="http://schemas.openxmlformats.org/officeDocument/2006/relationships/image" Target="../media/image15.emf"/><Relationship Id="rId4" Type="http://schemas.openxmlformats.org/officeDocument/2006/relationships/image" Target="../media/image14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5596136" y="4787064"/>
            <a:ext cx="2840360" cy="1262832"/>
          </a:xfrm>
        </p:spPr>
        <p:txBody>
          <a:bodyPr>
            <a:normAutofit/>
          </a:bodyPr>
          <a:lstStyle/>
          <a:p>
            <a:r>
              <a:rPr lang="ru-RU" sz="1400" dirty="0" smtClean="0">
                <a:solidFill>
                  <a:schemeClr val="tx1"/>
                </a:solidFill>
              </a:rPr>
              <a:t>Выполнили : ученики 2 класса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МОУ « Ключевская СОШ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Руководитель : Цур-Царь Татьяна </a:t>
            </a:r>
          </a:p>
          <a:p>
            <a:r>
              <a:rPr lang="ru-RU" sz="1400" dirty="0" smtClean="0">
                <a:solidFill>
                  <a:schemeClr val="tx1"/>
                </a:solidFill>
              </a:rPr>
              <a:t>Владимировна</a:t>
            </a:r>
            <a:endParaRPr lang="ru-RU" sz="1400" dirty="0">
              <a:solidFill>
                <a:schemeClr val="tx1"/>
              </a:solidFill>
            </a:endParaRPr>
          </a:p>
        </p:txBody>
      </p:sp>
      <p:pic>
        <p:nvPicPr>
          <p:cNvPr id="3074" name="Picture 2" descr="https://fs00.infourok.ru/images/doc/250/255324/img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312395"/>
            <a:ext cx="5713884" cy="42854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06744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C:\Users\Екатерина\Desktop\img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268760"/>
            <a:ext cx="8280919" cy="55892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467543" y="188640"/>
            <a:ext cx="8424935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800" dirty="0" smtClean="0">
                <a:effectLst/>
              </a:rPr>
              <a:t>Дуб знаменит не только в России. Некоторые города и государства изобразили дубы на своих гербах.</a:t>
            </a:r>
            <a:endParaRPr lang="ru-RU" sz="2800" dirty="0"/>
          </a:p>
        </p:txBody>
      </p:sp>
    </p:spTree>
    <p:extLst>
      <p:ext uri="{BB962C8B-B14F-4D97-AF65-F5344CB8AC3E}">
        <p14:creationId xmlns:p14="http://schemas.microsoft.com/office/powerpoint/2010/main" val="1831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Ученые считают, что на планете существует 450 видов дубов.</a:t>
            </a:r>
            <a:endParaRPr lang="ru-RU" dirty="0"/>
          </a:p>
        </p:txBody>
      </p:sp>
      <p:pic>
        <p:nvPicPr>
          <p:cNvPr id="5122" name="Picture 2" descr="C:\Users\Екатерина\Desktop\img5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00201"/>
            <a:ext cx="8280919" cy="47811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720269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В Росии20видов дубов,6 видов дубов занесены в красную книгу</a:t>
            </a:r>
            <a:endParaRPr lang="ru-RU" dirty="0"/>
          </a:p>
        </p:txBody>
      </p:sp>
      <p:pic>
        <p:nvPicPr>
          <p:cNvPr id="8198" name="Picture 6" descr="https://im0-tub-ru.yandex.net/i?id=01044d0baee24f58a0e586acd3ef7719&amp;n=33&amp;h=215&amp;w=32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33772" y="1905793"/>
            <a:ext cx="3086100" cy="2047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200" name="Picture 8" descr="http://el-ab.ru/foto5.png?i=4574&amp;k=dekorativnij-dub-foto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3888" y="1888157"/>
            <a:ext cx="5343748" cy="40078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5524483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/>
              <a:t>На Среднем Урале дубы в лесах не растут, но их используют для озеленения улиц городов и сел. </a:t>
            </a: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9218" name="Picture 2" descr="http://plant.landsiberia.ru/wp-content/uploads/2011/11/dub-bolotnyiy-quercus-palustris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614" y="1484783"/>
            <a:ext cx="4121362" cy="19442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0" name="Picture 4" descr="http://administation.astrgorod.ru/sites/default/files/imagecache/lightbox/users/user43/news_photos/dsc_2391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1628800"/>
            <a:ext cx="4355976" cy="37444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9222" name="Picture 6" descr="http://eralands.ru/img/q24.jpg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4154" y="3652515"/>
            <a:ext cx="4273980" cy="258479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16372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539552" y="548680"/>
            <a:ext cx="7776864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 smtClean="0"/>
              <a:t>В нашем селе тоже растут дубы. Один старый дуб на окраине села и три молодых дубочка на территории школы.</a:t>
            </a:r>
            <a:endParaRPr lang="ru-RU" dirty="0"/>
          </a:p>
        </p:txBody>
      </p:sp>
      <p:pic>
        <p:nvPicPr>
          <p:cNvPr id="9218" name="Picture 2" descr="C:\Users\Екатерина\Desktop\407b546badddcb84cb620d8a7711514a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276872"/>
            <a:ext cx="3709618" cy="30963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100" name="Picture 4" descr="http://img.besplatka.ua/8/25/16/00/4c271acba32d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8816" y="1340767"/>
            <a:ext cx="3857600" cy="47300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554895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Подготовка желудя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24744"/>
            <a:ext cx="8229600" cy="5001419"/>
          </a:xfrm>
        </p:spPr>
        <p:txBody>
          <a:bodyPr>
            <a:normAutofit/>
          </a:bodyPr>
          <a:lstStyle/>
          <a:p>
            <a:r>
              <a:rPr lang="ru-RU" dirty="0" smtClean="0"/>
              <a:t>Сбор плодов производят осенью, когда дерево скидывает лист и жёлуди полностью созрели. Для проращивания пригодны опавшие плоды дуба.</a:t>
            </a:r>
          </a:p>
        </p:txBody>
      </p:sp>
      <p:pic>
        <p:nvPicPr>
          <p:cNvPr id="1026" name="Picture 2" descr="C:\Users\Екатерина\Desktop\цур-царь\фото безопасность\20161004_105514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260" r="29903"/>
          <a:stretch/>
        </p:blipFill>
        <p:spPr bwMode="auto">
          <a:xfrm>
            <a:off x="251520" y="3356992"/>
            <a:ext cx="3960440" cy="24696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C:\Users\Екатерина\Desktop\цур-царь\фото 2016-2017\20161004_10592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96384" y="2924944"/>
            <a:ext cx="2248024" cy="317297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85965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Отбор семян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ru-RU" dirty="0" smtClean="0"/>
              <a:t>Когда вы принесете желуди домой, их нужно перебрать. Червивые, заплесневелые, пустые, гнилые и другие испорченные плоды нужно выкинуть – из них ничего не прорастет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56272" y="3645024"/>
            <a:ext cx="3868420" cy="289687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717341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Подготовка семян</a:t>
            </a: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r>
              <a:rPr lang="ru-RU" sz="2000" dirty="0" smtClean="0"/>
              <a:t>Дома  проверяют пригодность материала: в тазик наливают холодную воду и опускают туда сборы. Всплывшие быстро на поверхность  пустые, из них ничего не вырастет ,а те, которые так и не всплыли, являются хорошим сырьём для посадки.</a:t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Рисунок 3"/>
          <p:cNvPicPr/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4008" y="2998514"/>
            <a:ext cx="3384376" cy="2662734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3027362"/>
            <a:ext cx="3600400" cy="2633886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87050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Проращивание</a:t>
            </a:r>
            <a:br>
              <a:rPr lang="ru-RU" b="1" dirty="0" smtClean="0"/>
            </a:br>
            <a:endParaRPr lang="ru-RU" b="1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980728"/>
            <a:ext cx="8229600" cy="514543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Прежде, чем посадить  плод в землю, необходимо прорастить корешки. Для этого поместить на влажную салфетку и следить , чтобы она была влажной.</a:t>
            </a:r>
          </a:p>
          <a:p>
            <a:pPr marL="0" indent="0">
              <a:buNone/>
            </a:pPr>
            <a:endParaRPr lang="ru-RU" dirty="0"/>
          </a:p>
        </p:txBody>
      </p:sp>
      <p:pic>
        <p:nvPicPr>
          <p:cNvPr id="2050" name="Picture 2" descr="C:\Users\Екатерина\Desktop\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32040" y="3284984"/>
            <a:ext cx="3664149" cy="29523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9535" y="3284984"/>
            <a:ext cx="3786441" cy="2952328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13300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Посадка семян</a:t>
            </a:r>
            <a:endParaRPr lang="ru-RU" dirty="0"/>
          </a:p>
        </p:txBody>
      </p:sp>
      <p:pic>
        <p:nvPicPr>
          <p:cNvPr id="5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611560" y="1340768"/>
            <a:ext cx="2952328" cy="49306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4139952" y="1340768"/>
            <a:ext cx="3804910" cy="48965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87517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/>
          </a:bodyPr>
          <a:lstStyle/>
          <a:p>
            <a:pPr algn="l"/>
            <a:r>
              <a:rPr lang="ru-RU" sz="3600" dirty="0" smtClean="0"/>
              <a:t>Цель работы  : вырастить саженцы дуба в домашних условиях</a:t>
            </a:r>
            <a:endParaRPr lang="ru-RU" sz="36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dirty="0" smtClean="0"/>
              <a:t>Для достижения данной цели были поставлены задачи:</a:t>
            </a:r>
          </a:p>
          <a:p>
            <a:pPr marL="0" indent="0">
              <a:buNone/>
            </a:pPr>
            <a:r>
              <a:rPr lang="ru-RU" dirty="0" smtClean="0"/>
              <a:t>1.Собрать информацию по теме</a:t>
            </a:r>
          </a:p>
          <a:p>
            <a:pPr marL="0" indent="0">
              <a:buNone/>
            </a:pPr>
            <a:r>
              <a:rPr lang="ru-RU" dirty="0" smtClean="0"/>
              <a:t>2.Вырастить саженцы дуба из желудя в домашних условиях.</a:t>
            </a:r>
          </a:p>
          <a:p>
            <a:pPr marL="0" indent="0">
              <a:buNone/>
            </a:pPr>
            <a:r>
              <a:rPr lang="ru-RU" dirty="0" smtClean="0"/>
              <a:t>3. Проследить за ростом саженцев</a:t>
            </a:r>
          </a:p>
          <a:p>
            <a:pPr marL="0" indent="0">
              <a:buNone/>
            </a:pPr>
            <a:r>
              <a:rPr lang="ru-RU" dirty="0" smtClean="0"/>
              <a:t>4. Узнать о жизни и местах обитания деревьев и о их месте в природе и жизни человека.</a:t>
            </a:r>
          </a:p>
          <a:p>
            <a:pPr marL="0" indent="0">
              <a:buNone/>
            </a:pPr>
            <a:r>
              <a:rPr lang="ru-RU" dirty="0" smtClean="0"/>
              <a:t>5. Подвести итог работы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586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628800"/>
            <a:ext cx="270999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79912" y="1556792"/>
            <a:ext cx="3960440" cy="4608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65367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786210"/>
          </a:xfrm>
        </p:spPr>
        <p:txBody>
          <a:bodyPr>
            <a:noAutofit/>
          </a:bodyPr>
          <a:lstStyle/>
          <a:p>
            <a:r>
              <a:rPr lang="ru-RU" sz="1800" dirty="0"/>
              <a:t>Горшочки с желудями я установила на подоконник с солнечной стороны. Каких-либо оптимальных условий я не соблюдала : полив осуществлялся через три дня, температура воздуха в нашем классе в осенне-зимний период не менялась и составляла +23+25 градусов по С. Чтобы обогащать почву кислородом два раза в месяц я рыхлила почву, стараясь не задеть желуди.</a:t>
            </a:r>
            <a:br>
              <a:rPr lang="ru-RU" sz="1800" dirty="0"/>
            </a:br>
            <a:endParaRPr lang="ru-RU" sz="1800" dirty="0"/>
          </a:p>
        </p:txBody>
      </p:sp>
      <p:pic>
        <p:nvPicPr>
          <p:cNvPr id="12290" name="Picture 2" descr="C:\Users\Екатерина\Desktop\DSC02171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752" r="4392"/>
          <a:stretch/>
        </p:blipFill>
        <p:spPr bwMode="auto">
          <a:xfrm>
            <a:off x="1259632" y="2132856"/>
            <a:ext cx="5976664" cy="38884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229807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400" dirty="0" smtClean="0"/>
              <a:t>К 16 января наши дубочки подросли- самый большой вырос до 20 см и имеет 7 листьев</a:t>
            </a:r>
            <a:endParaRPr lang="ru-RU" sz="24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11266" name="Picture 2" descr="C:\Users\Екатерина\Desktop\DSC02172.JPG"/>
          <p:cNvPicPr>
            <a:picLocks noChangeAspect="1" noChangeArrowheads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679" t="31667" b="12126"/>
          <a:stretch/>
        </p:blipFill>
        <p:spPr bwMode="auto">
          <a:xfrm>
            <a:off x="179512" y="1556792"/>
            <a:ext cx="4337050" cy="304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267" name="Picture 3" descr="C:\Users\Екатерина\Desktop\DSC0217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609" y="1700808"/>
            <a:ext cx="3653792" cy="29039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663818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404664"/>
            <a:ext cx="8229600" cy="5721499"/>
          </a:xfrm>
        </p:spPr>
        <p:txBody>
          <a:bodyPr>
            <a:normAutofit lnSpcReduction="10000"/>
          </a:bodyPr>
          <a:lstStyle/>
          <a:p>
            <a:r>
              <a:rPr lang="ru-RU" sz="3000" dirty="0" smtClean="0"/>
              <a:t>Куда посадить дуб :</a:t>
            </a:r>
          </a:p>
          <a:p>
            <a:pPr>
              <a:buFont typeface="+mj-lt"/>
              <a:buAutoNum type="arabicPeriod"/>
            </a:pPr>
            <a:r>
              <a:rPr lang="ru-RU" sz="3000" dirty="0" smtClean="0">
                <a:effectLst/>
              </a:rPr>
              <a:t>Место должно быть открытым;</a:t>
            </a:r>
          </a:p>
          <a:p>
            <a:pPr>
              <a:buFont typeface="+mj-lt"/>
              <a:buAutoNum type="arabicPeriod"/>
            </a:pPr>
            <a:r>
              <a:rPr lang="ru-RU" sz="3000" dirty="0" smtClean="0">
                <a:effectLst/>
              </a:rPr>
              <a:t>Светолюбивый дубок следует определить на западе – юге участка;</a:t>
            </a:r>
          </a:p>
          <a:p>
            <a:pPr>
              <a:buFont typeface="+mj-lt"/>
              <a:buAutoNum type="arabicPeriod"/>
            </a:pPr>
            <a:r>
              <a:rPr lang="ru-RU" sz="3000" dirty="0" smtClean="0">
                <a:effectLst/>
              </a:rPr>
              <a:t>В дальнейшем подросшее дерево с богатой кроной само станет источником темного места, потому располагать саженец в местах, где это неуместно, не стоит;</a:t>
            </a:r>
          </a:p>
          <a:p>
            <a:pPr>
              <a:buFont typeface="+mj-lt"/>
              <a:buAutoNum type="arabicPeriod"/>
            </a:pPr>
            <a:r>
              <a:rPr lang="ru-RU" sz="3000" dirty="0" smtClean="0">
                <a:effectLst/>
              </a:rPr>
              <a:t>Рядом с местом не должно быть никаких коммуникаций и дорожек, которые могут быть повреждены корнями.</a:t>
            </a:r>
            <a:r>
              <a:rPr lang="ru-RU" dirty="0" smtClean="0">
                <a:effectLst/>
              </a:rPr>
              <a:t/>
            </a:r>
            <a:br>
              <a:rPr lang="ru-RU" dirty="0" smtClean="0">
                <a:effectLst/>
              </a:rPr>
            </a:b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913593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Результаты исследования:</a:t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95536" y="980728"/>
            <a:ext cx="8229600" cy="5400600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dirty="0" smtClean="0"/>
              <a:t> Изучили и проанализировали научно – популярную литературу о жизни дубов.</a:t>
            </a:r>
          </a:p>
          <a:p>
            <a:pPr marL="0" indent="0">
              <a:buNone/>
            </a:pPr>
            <a:r>
              <a:rPr lang="ru-RU" dirty="0" smtClean="0"/>
              <a:t>Мы на экспериментальном опыте показали, что можно вырастить саженцы дуба в домашних условиях.</a:t>
            </a:r>
          </a:p>
          <a:p>
            <a:endParaRPr lang="ru-RU" dirty="0"/>
          </a:p>
        </p:txBody>
      </p:sp>
      <p:pic>
        <p:nvPicPr>
          <p:cNvPr id="4" name="Picture 2" descr="http://seryoga.ru/images/6/6011/kak-vyrashchivat-dub-v-domashnih-usloviyah_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2" y="3284984"/>
            <a:ext cx="3068340" cy="33215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531085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2362274"/>
          </a:xfrm>
        </p:spPr>
        <p:txBody>
          <a:bodyPr>
            <a:normAutofit/>
          </a:bodyPr>
          <a:lstStyle/>
          <a:p>
            <a:pPr marL="0" indent="0"/>
            <a:r>
              <a:rPr lang="ru-RU" sz="2400" dirty="0" smtClean="0"/>
              <a:t>Из </a:t>
            </a:r>
            <a:r>
              <a:rPr lang="ru-RU" sz="2400" dirty="0"/>
              <a:t>28 желудей проросло 25 </a:t>
            </a:r>
            <a:r>
              <a:rPr lang="ru-RU" sz="2400" dirty="0" smtClean="0"/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400" dirty="0" smtClean="0"/>
              <a:t>Осенью </a:t>
            </a:r>
            <a:r>
              <a:rPr lang="ru-RU" sz="2400" dirty="0"/>
              <a:t>следующего года саженцы планируем   пересадить в открытый грунт. </a:t>
            </a:r>
            <a:r>
              <a:rPr lang="ru-RU" sz="2400" dirty="0" smtClean="0"/>
              <a:t/>
            </a:r>
            <a:br>
              <a:rPr lang="ru-RU" sz="2400" dirty="0" smtClean="0"/>
            </a:br>
            <a:r>
              <a:rPr lang="ru-RU" sz="2400" dirty="0" smtClean="0"/>
              <a:t>Только </a:t>
            </a:r>
            <a:r>
              <a:rPr lang="ru-RU" sz="2400" dirty="0"/>
              <a:t>через несколько лет, если приживутся можно будет судить, какими будут деревья, так как дуб растет медленно.</a:t>
            </a:r>
            <a:br>
              <a:rPr lang="ru-RU" sz="2400" dirty="0"/>
            </a:br>
            <a:endParaRPr lang="ru-RU" sz="2400" dirty="0"/>
          </a:p>
        </p:txBody>
      </p:sp>
      <p:pic>
        <p:nvPicPr>
          <p:cNvPr id="5" name="Picture 4" descr="http://www.kp40.ru/news_images/anons/3722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88754" y="2708275"/>
            <a:ext cx="3566491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4" name="Picture 4" descr="http://www.kp40.ru/news_images/anons/3722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708920"/>
            <a:ext cx="3566491" cy="34178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907375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570186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>Если каждый мой ровесник посадит и вырастит хотя бы одно дерево, то у него никогда не поднимется рука сломать растение на улице.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1030" name="Picture 6" descr="http://newsregions.ru/wp-content/uploads/2016/10/4bea429989c452ef4839deec3cf1c478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6541183" cy="40653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43221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354162"/>
          </a:xfrm>
        </p:spPr>
        <p:txBody>
          <a:bodyPr>
            <a:normAutofit fontScale="90000"/>
          </a:bodyPr>
          <a:lstStyle/>
          <a:p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/>
              <a:t/>
            </a:r>
            <a:br>
              <a:rPr lang="ru-RU" sz="3100" dirty="0"/>
            </a:br>
            <a:r>
              <a:rPr lang="ru-RU" sz="3100" dirty="0" smtClean="0"/>
              <a:t/>
            </a:r>
            <a:br>
              <a:rPr lang="ru-RU" sz="3100" dirty="0" smtClean="0"/>
            </a:br>
            <a:r>
              <a:rPr lang="ru-RU" sz="3100" dirty="0" smtClean="0"/>
              <a:t>Значит, мы сможем сберечь лес от уничтожения.  Растения учат людей быть добрыми. А добрый человек будет беречь природу. </a:t>
            </a:r>
            <a:r>
              <a:rPr lang="ru-RU" dirty="0" smtClean="0"/>
              <a:t/>
            </a:r>
            <a:br>
              <a:rPr lang="ru-RU" dirty="0" smtClean="0"/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Picture 2" descr="C:\Users\Екатерина\Desktop\img23.jpg"/>
          <p:cNvPicPr>
            <a:picLocks noChangeAspect="1" noChangeArrowheads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113" t="22841" r="9774"/>
          <a:stretch/>
        </p:blipFill>
        <p:spPr bwMode="auto">
          <a:xfrm>
            <a:off x="539552" y="1772816"/>
            <a:ext cx="8208912" cy="470361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425314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/>
          </a:bodyPr>
          <a:lstStyle/>
          <a:p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6148" name="Picture 4" descr="http://zdorovoe-pitanie.ru-best.com/sites/default/files/zdorovoe-pitanie/1-10/10c3efaa62b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500" y="3140968"/>
            <a:ext cx="4762500" cy="35528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150" name="Picture 6" descr="http://mediaryazan.ru/upload/iblock/a1c/%D0%B6%D0%B5%D0%BB%D1%83%D0%B4%D0%B8.JP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19872" y="0"/>
            <a:ext cx="5616624" cy="32896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17920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914400" y="332656"/>
            <a:ext cx="8229600" cy="1143000"/>
          </a:xfrm>
        </p:spPr>
        <p:txBody>
          <a:bodyPr/>
          <a:lstStyle/>
          <a:p>
            <a:r>
              <a:rPr lang="ru-RU" dirty="0" smtClean="0"/>
              <a:t>Гипотеза</a:t>
            </a:r>
            <a:endParaRPr lang="ru-RU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611560" y="1233626"/>
            <a:ext cx="8064896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3200" dirty="0" smtClean="0"/>
              <a:t>В ходе работы проверялась гипотеза: о возможности выращивание дерево дуба из желудей в домашних условиях.</a:t>
            </a:r>
            <a:endParaRPr lang="ru-RU" sz="3200" dirty="0"/>
          </a:p>
        </p:txBody>
      </p:sp>
      <p:pic>
        <p:nvPicPr>
          <p:cNvPr id="5" name="Picture 2" descr="C:\Users\Екатерина\Desktop\bf1446d2962733788713eca336aea564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43633" y="2803286"/>
            <a:ext cx="6000750" cy="39624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787169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>Дуб – могучее дерево.</a:t>
            </a:r>
            <a:br>
              <a:rPr lang="ru-RU" dirty="0" smtClean="0"/>
            </a:br>
            <a:r>
              <a:rPr lang="ru-RU" sz="3100" dirty="0" smtClean="0"/>
              <a:t>Символ силы, мужества, здоровья, долголетия. </a:t>
            </a:r>
            <a:endParaRPr lang="ru-RU" sz="31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ru-RU" dirty="0"/>
          </a:p>
        </p:txBody>
      </p:sp>
      <p:pic>
        <p:nvPicPr>
          <p:cNvPr id="2051" name="Picture 3" descr="http://treespk.ru/upload/iblock/c6c/c6c91966c512f7059266c9ff54d010b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628800"/>
            <a:ext cx="7056784" cy="529258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346700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42194"/>
          </a:xfrm>
        </p:spPr>
        <p:txBody>
          <a:bodyPr>
            <a:noAutofit/>
          </a:bodyPr>
          <a:lstStyle/>
          <a:p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/>
              <a:t/>
            </a:r>
            <a:br>
              <a:rPr lang="ru-RU" sz="2000" dirty="0"/>
            </a:br>
            <a:r>
              <a:rPr lang="ru-RU" sz="2000" dirty="0" smtClean="0"/>
              <a:t/>
            </a:r>
            <a:br>
              <a:rPr lang="ru-RU" sz="2000" dirty="0" smtClean="0"/>
            </a:br>
            <a:r>
              <a:rPr lang="ru-RU" sz="2000" dirty="0" smtClean="0"/>
              <a:t>Дуб </a:t>
            </a:r>
            <a:r>
              <a:rPr lang="ru-RU" sz="2000" dirty="0"/>
              <a:t>растёт медленно. Доживает до </a:t>
            </a:r>
            <a:r>
              <a:rPr lang="ru-RU" sz="2000" dirty="0" smtClean="0"/>
              <a:t>300- 400лет, а иногда до 2000 лет. Дуб бывает </a:t>
            </a:r>
            <a:r>
              <a:rPr lang="ru-RU" sz="2000" dirty="0"/>
              <a:t>высотой до 40—50 м </a:t>
            </a:r>
            <a:r>
              <a:rPr lang="ru-RU" sz="2000" dirty="0" smtClean="0"/>
              <a:t>, при обхвате ствола 6-7 м. У дуба сильные корни, которые глубоко уходят в землю, поэтому дуб крепко держится в земле.</a:t>
            </a:r>
            <a:r>
              <a:rPr lang="ru-RU" sz="2000" dirty="0"/>
              <a:t> </a:t>
            </a:r>
            <a:r>
              <a:rPr lang="ru-RU" sz="2800" dirty="0"/>
              <a:t/>
            </a:r>
            <a:br>
              <a:rPr lang="ru-RU" sz="2800" dirty="0"/>
            </a:br>
            <a:r>
              <a:rPr lang="ru-RU" sz="2800" dirty="0"/>
              <a:t/>
            </a:r>
            <a:br>
              <a:rPr lang="ru-RU" sz="2800" dirty="0"/>
            </a:br>
            <a:endParaRPr lang="ru-RU" sz="2800" dirty="0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2348880"/>
            <a:ext cx="8229600" cy="3777283"/>
          </a:xfrm>
        </p:spPr>
        <p:txBody>
          <a:bodyPr>
            <a:normAutofit/>
          </a:bodyPr>
          <a:lstStyle/>
          <a:p>
            <a:endParaRPr lang="ru-RU" dirty="0"/>
          </a:p>
          <a:p>
            <a:endParaRPr lang="ru-RU" dirty="0"/>
          </a:p>
        </p:txBody>
      </p:sp>
      <p:pic>
        <p:nvPicPr>
          <p:cNvPr id="4" name="Picture 1" descr="http://player.myshared.ru/7/827580/slides/slide_5.jpg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5333" t="27555" r="5666" b="11111"/>
          <a:stretch/>
        </p:blipFill>
        <p:spPr bwMode="auto">
          <a:xfrm>
            <a:off x="467544" y="2115275"/>
            <a:ext cx="3456384" cy="407676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www.playing-field.ru/img/2015/051900/442384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115275"/>
            <a:ext cx="4925014" cy="33215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7112665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C:\Users\Екатерина\Desktop\img6.jpg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260648"/>
            <a:ext cx="8568952" cy="63367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603549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3200" dirty="0" smtClean="0"/>
              <a:t>Размножатся дубам помогают и животные.</a:t>
            </a:r>
            <a:endParaRPr lang="ru-RU" sz="3200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340768"/>
            <a:ext cx="3312368" cy="2520281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69954" y="1340768"/>
            <a:ext cx="2914015" cy="2475230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124200" y="4221088"/>
            <a:ext cx="2895600" cy="238569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57751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dirty="0" smtClean="0"/>
              <a:t>Использование дубов </a:t>
            </a:r>
            <a:endParaRPr lang="ru-RU" dirty="0"/>
          </a:p>
        </p:txBody>
      </p:sp>
      <p:pic>
        <p:nvPicPr>
          <p:cNvPr id="4" name="Объект 3"/>
          <p:cNvPicPr>
            <a:picLocks noGrp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340768"/>
            <a:ext cx="2388123" cy="1905469"/>
          </a:xfrm>
          <a:prstGeom prst="rect">
            <a:avLst/>
          </a:prstGeom>
          <a:noFill/>
          <a:ln>
            <a:noFill/>
          </a:ln>
        </p:spPr>
      </p:pic>
      <p:pic>
        <p:nvPicPr>
          <p:cNvPr id="5" name="Рисунок 4"/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1484784"/>
            <a:ext cx="2294255" cy="1717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6" name="Рисунок 5"/>
          <p:cNvPicPr/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60232" y="1461134"/>
            <a:ext cx="2099945" cy="1967865"/>
          </a:xfrm>
          <a:prstGeom prst="rect">
            <a:avLst/>
          </a:prstGeom>
          <a:noFill/>
          <a:ln>
            <a:noFill/>
          </a:ln>
        </p:spPr>
      </p:pic>
      <p:pic>
        <p:nvPicPr>
          <p:cNvPr id="7" name="Рисунок 6"/>
          <p:cNvPicPr/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5359" y="4007792"/>
            <a:ext cx="2390775" cy="1971675"/>
          </a:xfrm>
          <a:prstGeom prst="rect">
            <a:avLst/>
          </a:prstGeom>
          <a:noFill/>
          <a:ln>
            <a:noFill/>
          </a:ln>
        </p:spPr>
      </p:pic>
      <p:pic>
        <p:nvPicPr>
          <p:cNvPr id="8" name="Рисунок 7"/>
          <p:cNvPicPr/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26134" y="4024312"/>
            <a:ext cx="3000375" cy="1190625"/>
          </a:xfrm>
          <a:prstGeom prst="rect">
            <a:avLst/>
          </a:prstGeom>
          <a:noFill/>
          <a:ln>
            <a:noFill/>
          </a:ln>
        </p:spPr>
      </p:pic>
      <p:pic>
        <p:nvPicPr>
          <p:cNvPr id="9" name="Рисунок 8"/>
          <p:cNvPicPr/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03838" y="4509120"/>
            <a:ext cx="3067050" cy="1978660"/>
          </a:xfrm>
          <a:prstGeom prst="rect">
            <a:avLst/>
          </a:prstGeom>
          <a:noFill/>
          <a:ln>
            <a:noFill/>
          </a:ln>
        </p:spPr>
      </p:pic>
      <p:pic>
        <p:nvPicPr>
          <p:cNvPr id="10" name="Рисунок 9"/>
          <p:cNvPicPr/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5366890"/>
            <a:ext cx="1440160" cy="140874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9628973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Другая 1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2D050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2096</TotalTime>
  <Words>482</Words>
  <Application>Microsoft Office PowerPoint</Application>
  <PresentationFormat>Экран (4:3)</PresentationFormat>
  <Paragraphs>47</Paragraphs>
  <Slides>27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2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27</vt:i4>
      </vt:variant>
    </vt:vector>
  </HeadingPairs>
  <TitlesOfParts>
    <vt:vector size="30" baseType="lpstr">
      <vt:lpstr>Arial</vt:lpstr>
      <vt:lpstr>Calibri</vt:lpstr>
      <vt:lpstr>Тема Office</vt:lpstr>
      <vt:lpstr>Презентация PowerPoint</vt:lpstr>
      <vt:lpstr>Цель работы  : вырастить саженцы дуба в домашних условиях</vt:lpstr>
      <vt:lpstr> </vt:lpstr>
      <vt:lpstr>Гипотеза</vt:lpstr>
      <vt:lpstr>Дуб – могучее дерево. Символ силы, мужества, здоровья, долголетия. </vt:lpstr>
      <vt:lpstr>   Дуб растёт медленно. Доживает до 300- 400лет, а иногда до 2000 лет. Дуб бывает высотой до 40—50 м , при обхвате ствола 6-7 м. У дуба сильные корни, которые глубоко уходят в землю, поэтому дуб крепко держится в земле.   </vt:lpstr>
      <vt:lpstr>Презентация PowerPoint</vt:lpstr>
      <vt:lpstr>Размножатся дубам помогают и животные.</vt:lpstr>
      <vt:lpstr>Использование дубов </vt:lpstr>
      <vt:lpstr>Презентация PowerPoint</vt:lpstr>
      <vt:lpstr>Ученые считают, что на планете существует 450 видов дубов.</vt:lpstr>
      <vt:lpstr>В Росии20видов дубов,6 видов дубов занесены в красную книгу</vt:lpstr>
      <vt:lpstr>На Среднем Урале дубы в лесах не растут, но их используют для озеленения улиц городов и сел. </vt:lpstr>
      <vt:lpstr>Презентация PowerPoint</vt:lpstr>
      <vt:lpstr>Подготовка желудя </vt:lpstr>
      <vt:lpstr>Отбор семян</vt:lpstr>
      <vt:lpstr>Подготовка семян</vt:lpstr>
      <vt:lpstr>Проращивание </vt:lpstr>
      <vt:lpstr>Посадка семян</vt:lpstr>
      <vt:lpstr>Презентация PowerPoint</vt:lpstr>
      <vt:lpstr>Горшочки с желудями я установила на подоконник с солнечной стороны. Каких-либо оптимальных условий я не соблюдала : полив осуществлялся через три дня, температура воздуха в нашем классе в осенне-зимний период не менялась и составляла +23+25 градусов по С. Чтобы обогащать почву кислородом два раза в месяц я рыхлила почву, стараясь не задеть желуди. </vt:lpstr>
      <vt:lpstr>К 16 января наши дубочки подросли- самый большой вырос до 20 см и имеет 7 листьев</vt:lpstr>
      <vt:lpstr>Презентация PowerPoint</vt:lpstr>
      <vt:lpstr>Результаты исследования: </vt:lpstr>
      <vt:lpstr>Из 28 желудей проросло 25 . Осенью следующего года саженцы планируем   пересадить в открытый грунт.  Только через несколько лет, если приживутся можно будет судить, какими будут деревья, так как дуб растет медленно. </vt:lpstr>
      <vt:lpstr>Если каждый мой ровесник посадит и вырастит хотя бы одно дерево, то у него никогда не поднимется рука сломать растение на улице.  </vt:lpstr>
      <vt:lpstr>   Значит, мы сможем сберечь лес от уничтожения.  Растения учат людей быть добрыми. А добрый человек будет беречь природу.  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Екатерина</dc:creator>
  <cp:lastModifiedBy>Мот</cp:lastModifiedBy>
  <cp:revision>34</cp:revision>
  <dcterms:created xsi:type="dcterms:W3CDTF">2017-01-08T09:09:40Z</dcterms:created>
  <dcterms:modified xsi:type="dcterms:W3CDTF">2023-03-02T03:36:53Z</dcterms:modified>
</cp:coreProperties>
</file>