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0" r:id="rId3"/>
    <p:sldId id="271" r:id="rId4"/>
    <p:sldId id="266" r:id="rId5"/>
    <p:sldId id="258" r:id="rId6"/>
    <p:sldId id="260" r:id="rId7"/>
    <p:sldId id="263" r:id="rId8"/>
    <p:sldId id="259" r:id="rId9"/>
    <p:sldId id="268" r:id="rId10"/>
    <p:sldId id="269" r:id="rId11"/>
    <p:sldId id="264" r:id="rId12"/>
    <p:sldId id="261" r:id="rId13"/>
    <p:sldId id="262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96" y="-28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22.09.2023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Сад фон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40"/>
            <a:ext cx="9144000" cy="68407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Муниципальное образовательное учреждение </a:t>
            </a:r>
            <a:br>
              <a:rPr lang="ru-RU" dirty="0" smtClean="0"/>
            </a:br>
            <a:r>
              <a:rPr lang="ru-RU" dirty="0" smtClean="0"/>
              <a:t> «Ключевская СОШ»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140968"/>
            <a:ext cx="6400800" cy="1248544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3600" dirty="0" smtClean="0"/>
              <a:t>Отчет</a:t>
            </a:r>
          </a:p>
          <a:p>
            <a:pPr algn="ctr"/>
            <a:r>
              <a:rPr lang="ru-RU" sz="3600" dirty="0" smtClean="0"/>
              <a:t>о</a:t>
            </a:r>
            <a:r>
              <a:rPr lang="ru-RU" sz="3600" dirty="0" smtClean="0"/>
              <a:t> проведении районной экологической акции</a:t>
            </a:r>
            <a:r>
              <a:rPr lang="ru-RU" sz="3600" dirty="0" smtClean="0"/>
              <a:t> </a:t>
            </a:r>
            <a:endParaRPr lang="ru-RU" sz="3600" dirty="0" smtClean="0"/>
          </a:p>
          <a:p>
            <a:pPr algn="ctr"/>
            <a:r>
              <a:rPr lang="ru-RU" sz="3600" dirty="0" smtClean="0"/>
              <a:t>«Наш двор - цветущий сад</a:t>
            </a:r>
            <a:r>
              <a:rPr lang="ru-RU" sz="3600" dirty="0" smtClean="0"/>
              <a:t>»</a:t>
            </a:r>
          </a:p>
          <a:p>
            <a:pPr algn="ctr"/>
            <a:r>
              <a:rPr lang="ru-RU" sz="3600" dirty="0" smtClean="0"/>
              <a:t>Номинация «Лучшее цветочное оформление территории»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716016" y="5085184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Еремина Ольга Александровна</a:t>
            </a:r>
          </a:p>
          <a:p>
            <a:pPr algn="r"/>
            <a:r>
              <a:rPr lang="ru-RU" dirty="0" smtClean="0"/>
              <a:t>Учитель биологии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0995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Первыми радуют </a:t>
            </a:r>
            <a:r>
              <a:rPr lang="ru-RU" dirty="0" smtClean="0"/>
              <a:t>наш взгляд самые яркие и красочные первоцветы </a:t>
            </a:r>
            <a:endParaRPr lang="ru-RU" dirty="0"/>
          </a:p>
        </p:txBody>
      </p:sp>
      <p:pic>
        <p:nvPicPr>
          <p:cNvPr id="4" name="Содержимое 3" descr="DSCN89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68389" y="2287995"/>
            <a:ext cx="4697496" cy="3523122"/>
          </a:xfrm>
        </p:spPr>
      </p:pic>
      <p:pic>
        <p:nvPicPr>
          <p:cNvPr id="5" name="Рисунок 4" descr="DSCN95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559998" y="2288874"/>
            <a:ext cx="4128459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Однолетние цветы мы садим из семян заготовленных с осени</a:t>
            </a:r>
            <a:endParaRPr lang="ru-RU" dirty="0"/>
          </a:p>
        </p:txBody>
      </p:sp>
      <p:pic>
        <p:nvPicPr>
          <p:cNvPr id="4" name="Содержимое 3" descr="WhatsApp Image 2023-09-22 at 11.47.5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556792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WhatsApp Image 2023-09-22 at 15.53.57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420888"/>
            <a:ext cx="4187957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Перед посадкой наши ребята вскапывают и </a:t>
            </a:r>
            <a:r>
              <a:rPr lang="ru-RU" dirty="0" smtClean="0"/>
              <a:t>красят </a:t>
            </a:r>
            <a:r>
              <a:rPr lang="ru-RU" dirty="0" smtClean="0"/>
              <a:t>клумбы</a:t>
            </a:r>
            <a:endParaRPr lang="ru-RU" dirty="0"/>
          </a:p>
        </p:txBody>
      </p:sp>
      <p:pic>
        <p:nvPicPr>
          <p:cNvPr id="5" name="Рисунок 4" descr="h5gzuDCdoC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44824"/>
            <a:ext cx="4320480" cy="32403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kve0IcNm8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356992"/>
            <a:ext cx="4187958" cy="3140968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 высадке, поливе и прополке цветов, участвуют ребята </a:t>
            </a:r>
            <a:r>
              <a:rPr lang="ru-RU" b="1" dirty="0" smtClean="0"/>
              <a:t>с 1 по 11 класс и волонтерский отряд «Ключики добра»</a:t>
            </a:r>
            <a:endParaRPr lang="ru-RU" b="1" dirty="0"/>
          </a:p>
        </p:txBody>
      </p:sp>
      <p:pic>
        <p:nvPicPr>
          <p:cNvPr id="3" name="Рисунок 2" descr="DSCN9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420888"/>
            <a:ext cx="2664296" cy="2899409"/>
          </a:xfrm>
          <a:prstGeom prst="rect">
            <a:avLst/>
          </a:prstGeom>
        </p:spPr>
      </p:pic>
      <p:pic>
        <p:nvPicPr>
          <p:cNvPr id="4" name="Рисунок 3" descr="IMG_20180625_102210.jpg"/>
          <p:cNvPicPr>
            <a:picLocks noChangeAspect="1"/>
          </p:cNvPicPr>
          <p:nvPr/>
        </p:nvPicPr>
        <p:blipFill>
          <a:blip r:embed="rId3" cstate="print"/>
          <a:srcRect r="-1068" b="43851"/>
          <a:stretch>
            <a:fillRect/>
          </a:stretch>
        </p:blipFill>
        <p:spPr>
          <a:xfrm>
            <a:off x="3722306" y="2132856"/>
            <a:ext cx="4666118" cy="1944216"/>
          </a:xfrm>
          <a:prstGeom prst="rect">
            <a:avLst/>
          </a:prstGeom>
        </p:spPr>
      </p:pic>
      <p:pic>
        <p:nvPicPr>
          <p:cNvPr id="6" name="Рисунок 5" descr="IMG_20180625_102305.jpg"/>
          <p:cNvPicPr>
            <a:picLocks noChangeAspect="1"/>
          </p:cNvPicPr>
          <p:nvPr/>
        </p:nvPicPr>
        <p:blipFill>
          <a:blip r:embed="rId4" cstate="print"/>
          <a:srcRect b="52275"/>
          <a:stretch>
            <a:fillRect/>
          </a:stretch>
        </p:blipFill>
        <p:spPr>
          <a:xfrm>
            <a:off x="3680443" y="4293096"/>
            <a:ext cx="5029375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ад фон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412776"/>
            <a:ext cx="8748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600" b="1" dirty="0" smtClean="0"/>
              <a:t>Каждый раскрывающийся цветок напоминает нам о том, что мир еще не устал от красок. </a:t>
            </a:r>
            <a:endParaRPr lang="ru-RU" sz="3600" b="1" dirty="0" smtClean="0"/>
          </a:p>
          <a:p>
            <a:pPr algn="r">
              <a:buNone/>
            </a:pPr>
            <a:endParaRPr lang="ru-RU" sz="3600" b="1" dirty="0" smtClean="0"/>
          </a:p>
          <a:p>
            <a:pPr algn="r">
              <a:buNone/>
            </a:pPr>
            <a:endParaRPr lang="ru-RU" sz="3600" b="1" dirty="0" smtClean="0"/>
          </a:p>
          <a:p>
            <a:pPr algn="r">
              <a:buNone/>
            </a:pPr>
            <a:r>
              <a:rPr lang="ru-RU" sz="3600" dirty="0" err="1" smtClean="0"/>
              <a:t>Фабрицио</a:t>
            </a:r>
            <a:r>
              <a:rPr lang="ru-RU" sz="3600" dirty="0" smtClean="0"/>
              <a:t> </a:t>
            </a:r>
            <a:r>
              <a:rPr lang="ru-RU" sz="3600" dirty="0" err="1" smtClean="0"/>
              <a:t>Караманья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ад фон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412776"/>
            <a:ext cx="8748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Акция проводилась с 15 мая по 22 сентября 2023 года</a:t>
            </a:r>
            <a:r>
              <a:rPr lang="ru-RU" sz="3600" b="1" dirty="0" smtClean="0"/>
              <a:t>.</a:t>
            </a:r>
          </a:p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b="1" i="1" dirty="0" smtClean="0"/>
              <a:t>С </a:t>
            </a:r>
            <a:r>
              <a:rPr lang="ru-RU" sz="3600" b="1" i="1" dirty="0" smtClean="0"/>
              <a:t>целью</a:t>
            </a:r>
            <a:r>
              <a:rPr lang="ru-RU" sz="3600" b="1" i="1" dirty="0" smtClean="0"/>
              <a:t>:</a:t>
            </a:r>
          </a:p>
          <a:p>
            <a:r>
              <a:rPr lang="ru-RU" sz="3600" dirty="0" smtClean="0"/>
              <a:t>Привлечения обучающихся к активной работе по благоустройству и улучшению состояния территории школы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ад фон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1196752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 акции приняли участие обучающиеся с 1 по 11 класс и волонтерский отряд «Ключики добра» </a:t>
            </a:r>
            <a:endParaRPr lang="ru-RU" sz="2800" dirty="0"/>
          </a:p>
        </p:txBody>
      </p:sp>
      <p:pic>
        <p:nvPicPr>
          <p:cNvPr id="4" name="Рисунок 3" descr="WhatsApp Image 2023-09-22 at 15.59.1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2348880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r>
              <a:rPr lang="ru-RU" dirty="0" smtClean="0"/>
              <a:t>Цветы-это не только эстетика, а еще положительные эмоции, фактор уюта и тепла.</a:t>
            </a:r>
            <a:endParaRPr lang="ru-RU" dirty="0"/>
          </a:p>
        </p:txBody>
      </p:sp>
      <p:pic>
        <p:nvPicPr>
          <p:cNvPr id="4" name="Рисунок 3" descr="IMG20230922083500.jpg"/>
          <p:cNvPicPr>
            <a:picLocks noChangeAspect="1"/>
          </p:cNvPicPr>
          <p:nvPr/>
        </p:nvPicPr>
        <p:blipFill>
          <a:blip r:embed="rId2" cstate="print"/>
          <a:srcRect t="46850" r="13201"/>
          <a:stretch>
            <a:fillRect/>
          </a:stretch>
        </p:blipFill>
        <p:spPr>
          <a:xfrm>
            <a:off x="2195736" y="2636912"/>
            <a:ext cx="4464496" cy="3645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100" b="1" dirty="0" smtClean="0"/>
              <a:t>На нашем участке расположились более 10 цветников разного размера и формой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/>
          </a:p>
        </p:txBody>
      </p:sp>
      <p:pic>
        <p:nvPicPr>
          <p:cNvPr id="9" name="Содержимое 8" descr="DSC004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412776"/>
            <a:ext cx="3240360" cy="243027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C00448.JPG"/>
          <p:cNvPicPr>
            <a:picLocks noChangeAspect="1"/>
          </p:cNvPicPr>
          <p:nvPr/>
        </p:nvPicPr>
        <p:blipFill>
          <a:blip r:embed="rId3" cstate="print"/>
          <a:srcRect l="23438"/>
          <a:stretch>
            <a:fillRect/>
          </a:stretch>
        </p:blipFill>
        <p:spPr>
          <a:xfrm rot="5400000">
            <a:off x="989081" y="1395295"/>
            <a:ext cx="277335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20230922083506.jpg"/>
          <p:cNvPicPr>
            <a:picLocks noChangeAspect="1"/>
          </p:cNvPicPr>
          <p:nvPr/>
        </p:nvPicPr>
        <p:blipFill>
          <a:blip r:embed="rId4" cstate="print"/>
          <a:srcRect t="24800" r="25588" b="30050"/>
          <a:stretch>
            <a:fillRect/>
          </a:stretch>
        </p:blipFill>
        <p:spPr>
          <a:xfrm>
            <a:off x="1691680" y="4293096"/>
            <a:ext cx="5328592" cy="2424831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При входе на территорию школы, вас встретят две протяженные, яркие и ароматные клумбы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628800"/>
            <a:ext cx="2808312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.</a:t>
            </a:r>
          </a:p>
          <a:p>
            <a:r>
              <a:rPr lang="ru-RU" sz="2000" dirty="0" smtClean="0"/>
              <a:t>П</a:t>
            </a:r>
            <a:r>
              <a:rPr lang="ru-RU" sz="2000" dirty="0" smtClean="0"/>
              <a:t>етуньи</a:t>
            </a:r>
            <a:r>
              <a:rPr lang="ru-RU" sz="2000" dirty="0" smtClean="0"/>
              <a:t>, </a:t>
            </a:r>
            <a:r>
              <a:rPr lang="ru-RU" sz="2000" dirty="0" smtClean="0"/>
              <a:t>астры, </a:t>
            </a:r>
            <a:r>
              <a:rPr lang="ru-RU" sz="2000" dirty="0" err="1" smtClean="0"/>
              <a:t>васельки</a:t>
            </a:r>
            <a:r>
              <a:rPr lang="ru-RU" sz="2000" dirty="0" smtClean="0"/>
              <a:t> </a:t>
            </a:r>
            <a:r>
              <a:rPr lang="ru-RU" sz="2000" dirty="0" smtClean="0"/>
              <a:t>и другие цветы осенью пахнут по-особенному, когда проходишь мимо - чувствуешь запах лета в пасмурную осень.</a:t>
            </a:r>
            <a:endParaRPr lang="ru-RU" sz="2000" dirty="0"/>
          </a:p>
        </p:txBody>
      </p:sp>
      <p:pic>
        <p:nvPicPr>
          <p:cNvPr id="1026" name="Picture 2" descr="C:\Users\ПК\Desktop\Новая папка (3)\IMG20230922083325.jpg"/>
          <p:cNvPicPr>
            <a:picLocks noChangeAspect="1" noChangeArrowheads="1"/>
          </p:cNvPicPr>
          <p:nvPr/>
        </p:nvPicPr>
        <p:blipFill>
          <a:blip r:embed="rId2" cstate="print"/>
          <a:srcRect l="5800" t="17901" r="11066"/>
          <a:stretch>
            <a:fillRect/>
          </a:stretch>
        </p:blipFill>
        <p:spPr bwMode="auto">
          <a:xfrm>
            <a:off x="251520" y="1844824"/>
            <a:ext cx="309634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ПК\Desktop\Новая папка (3)\IMG20230922083331.jpg"/>
          <p:cNvPicPr>
            <a:picLocks noChangeAspect="1" noChangeArrowheads="1"/>
          </p:cNvPicPr>
          <p:nvPr/>
        </p:nvPicPr>
        <p:blipFill>
          <a:blip r:embed="rId3" cstate="print"/>
          <a:srcRect t="12891" r="10394"/>
          <a:stretch>
            <a:fillRect/>
          </a:stretch>
        </p:blipFill>
        <p:spPr bwMode="auto">
          <a:xfrm>
            <a:off x="5724128" y="1844824"/>
            <a:ext cx="285000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Проходя далее можно увидеть самую большую клумбу нашего двора. На ней растут более 15 разных сортов цветковых растений: однолетние и многолетние.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dirty="0"/>
          </a:p>
        </p:txBody>
      </p:sp>
      <p:pic>
        <p:nvPicPr>
          <p:cNvPr id="4" name="Содержимое 3" descr="IMG202309220834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463" y="1916833"/>
            <a:ext cx="3245409" cy="432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202309220834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1340768"/>
            <a:ext cx="2448272" cy="326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202309220834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2780928"/>
            <a:ext cx="2903155" cy="387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На нашем участке растут многолетние растения: лилии, георгины, лилейники и др.</a:t>
            </a:r>
            <a:br>
              <a:rPr lang="ru-RU" sz="3100" dirty="0" smtClean="0"/>
            </a:br>
            <a:endParaRPr lang="ru-RU" dirty="0"/>
          </a:p>
        </p:txBody>
      </p:sp>
      <p:pic>
        <p:nvPicPr>
          <p:cNvPr id="1026" name="Picture 2" descr="C:\Users\ПК\Desktop\Новая папка (3)\476b0754-f63f-45e6-8994-aad3f7f0c7e3.jpg"/>
          <p:cNvPicPr>
            <a:picLocks noChangeAspect="1" noChangeArrowheads="1"/>
          </p:cNvPicPr>
          <p:nvPr/>
        </p:nvPicPr>
        <p:blipFill>
          <a:blip r:embed="rId2" cstate="print"/>
          <a:srcRect t="25337"/>
          <a:stretch>
            <a:fillRect/>
          </a:stretch>
        </p:blipFill>
        <p:spPr bwMode="auto">
          <a:xfrm>
            <a:off x="467544" y="1052736"/>
            <a:ext cx="4680520" cy="3398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ПК\Desktop\Новая папка (3)\IMG20230922083408.jpg"/>
          <p:cNvPicPr>
            <a:picLocks noChangeAspect="1" noChangeArrowheads="1"/>
          </p:cNvPicPr>
          <p:nvPr/>
        </p:nvPicPr>
        <p:blipFill>
          <a:blip r:embed="rId3" cstate="print"/>
          <a:srcRect l="22384" t="29197" b="51095"/>
          <a:stretch>
            <a:fillRect/>
          </a:stretch>
        </p:blipFill>
        <p:spPr bwMode="auto">
          <a:xfrm>
            <a:off x="2975982" y="4149080"/>
            <a:ext cx="6168018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hatsApp Image 2023-09-22 at 11.35.4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3589" r="7573" b="26182"/>
          <a:stretch>
            <a:fillRect/>
          </a:stretch>
        </p:blipFill>
        <p:spPr>
          <a:xfrm>
            <a:off x="1115616" y="476672"/>
            <a:ext cx="5614287" cy="2448272"/>
          </a:xfrm>
        </p:spPr>
      </p:pic>
      <p:pic>
        <p:nvPicPr>
          <p:cNvPr id="5" name="Рисунок 4" descr="IMG20230922083452.jpg"/>
          <p:cNvPicPr>
            <a:picLocks noChangeAspect="1"/>
          </p:cNvPicPr>
          <p:nvPr/>
        </p:nvPicPr>
        <p:blipFill>
          <a:blip r:embed="rId3" cstate="print"/>
          <a:srcRect t="22700" r="18801" b="10101"/>
          <a:stretch>
            <a:fillRect/>
          </a:stretch>
        </p:blipFill>
        <p:spPr>
          <a:xfrm>
            <a:off x="5076056" y="2996952"/>
            <a:ext cx="3312368" cy="36550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3789040"/>
            <a:ext cx="4320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мире цветов так тепло и прохладно,</a:t>
            </a:r>
            <a:br>
              <a:rPr lang="ru-RU" dirty="0" smtClean="0"/>
            </a:br>
            <a:r>
              <a:rPr lang="ru-RU" dirty="0" smtClean="0"/>
              <a:t>Целый букет ароматов и звуков…</a:t>
            </a:r>
            <a:br>
              <a:rPr lang="ru-RU" dirty="0" smtClean="0"/>
            </a:br>
            <a:r>
              <a:rPr lang="ru-RU" dirty="0" smtClean="0"/>
              <a:t>Каждый цветок – он по-своему нарядный…</a:t>
            </a:r>
            <a:br>
              <a:rPr lang="ru-RU" dirty="0" smtClean="0"/>
            </a:br>
            <a:r>
              <a:rPr lang="ru-RU" dirty="0" smtClean="0"/>
              <a:t>В форме изысканных праздничных кубков.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236</TotalTime>
  <Words>184</Words>
  <Application>Microsoft Office PowerPoint</Application>
  <PresentationFormat>Экран (4:3)</PresentationFormat>
  <Paragraphs>27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Трек</vt:lpstr>
      <vt:lpstr>Муниципальное образовательное учреждение   «Ключевская СОШ»</vt:lpstr>
      <vt:lpstr>Слайд 2</vt:lpstr>
      <vt:lpstr>Слайд 3</vt:lpstr>
      <vt:lpstr>Слайд 4</vt:lpstr>
      <vt:lpstr> На нашем участке расположились более 10 цветников разного размера и формой </vt:lpstr>
      <vt:lpstr>При входе на территорию школы, вас встретят две протяженные, яркие и ароматные клумбы</vt:lpstr>
      <vt:lpstr>  Проходя далее можно увидеть самую большую клумбу нашего двора. На ней растут более 15 разных сортов цветковых растений: однолетние и многолетние. </vt:lpstr>
      <vt:lpstr> На нашем участке растут многолетние растения: лилии, георгины, лилейники и др. </vt:lpstr>
      <vt:lpstr>Слайд 9</vt:lpstr>
      <vt:lpstr>Первыми радуют наш взгляд самые яркие и красочные первоцветы </vt:lpstr>
      <vt:lpstr>Однолетние цветы мы садим из семян заготовленных с осени</vt:lpstr>
      <vt:lpstr>Перед посадкой наши ребята вскапывают и красят клумбы</vt:lpstr>
      <vt:lpstr>В высадке, поливе и прополке цветов, участвуют ребята с 1 по 11 класс и волонтерский отряд «Ключики добра»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образовательное учреждение   «Ключевская СОШ»</dc:title>
  <dc:creator>ПК</dc:creator>
  <cp:lastModifiedBy>ПК</cp:lastModifiedBy>
  <cp:revision>27</cp:revision>
  <dcterms:created xsi:type="dcterms:W3CDTF">2023-09-21T17:11:04Z</dcterms:created>
  <dcterms:modified xsi:type="dcterms:W3CDTF">2023-09-22T11:33:58Z</dcterms:modified>
</cp:coreProperties>
</file>