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17" r:id="rId13"/>
    <p:sldId id="318" r:id="rId14"/>
    <p:sldId id="309" r:id="rId15"/>
    <p:sldId id="308" r:id="rId16"/>
    <p:sldId id="315" r:id="rId17"/>
    <p:sldId id="319" r:id="rId18"/>
    <p:sldId id="312" r:id="rId19"/>
    <p:sldId id="314" r:id="rId20"/>
    <p:sldId id="316" r:id="rId21"/>
    <p:sldId id="313" r:id="rId22"/>
    <p:sldId id="32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3838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70" d="100"/>
          <a:sy n="70" d="100"/>
        </p:scale>
        <p:origin x="-13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r="-52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8406-749B-4639-A384-755981723916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1C8F-C77E-426D-B578-4813EF2572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2143116"/>
            <a:ext cx="2765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Образец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8406-749B-4639-A384-755981723916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1C8F-C77E-426D-B578-4813EF257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8406-749B-4639-A384-755981723916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1C8F-C77E-426D-B578-4813EF257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 r="-515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8406-749B-4639-A384-755981723916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1C8F-C77E-426D-B578-4813EF257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8406-749B-4639-A384-755981723916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1C8F-C77E-426D-B578-4813EF257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8406-749B-4639-A384-755981723916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1C8F-C77E-426D-B578-4813EF257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8406-749B-4639-A384-755981723916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1C8F-C77E-426D-B578-4813EF257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8406-749B-4639-A384-755981723916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1C8F-C77E-426D-B578-4813EF257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8406-749B-4639-A384-755981723916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1C8F-C77E-426D-B578-4813EF257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8406-749B-4639-A384-755981723916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1C8F-C77E-426D-B578-4813EF257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8406-749B-4639-A384-755981723916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1C8F-C77E-426D-B578-4813EF257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8406-749B-4639-A384-755981723916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1C8F-C77E-426D-B578-4813EF257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r="-1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8406-749B-4639-A384-755981723916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21C8F-C77E-426D-B578-4813EF257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A83800"/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714488"/>
            <a:ext cx="66551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Основные термины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гимнастических упражнений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Равновесие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714380"/>
          </a:xfrm>
        </p:spPr>
        <p:txBody>
          <a:bodyPr>
            <a:normAutofit/>
          </a:bodyPr>
          <a:lstStyle/>
          <a:p>
            <a:pPr indent="0" algn="ctr"/>
            <a:r>
              <a:rPr lang="ru-RU" sz="3600" dirty="0" smtClean="0"/>
              <a:t>- устойчивое положение на одной ноге</a:t>
            </a:r>
            <a:endParaRPr lang="ru-RU" sz="3600" dirty="0"/>
          </a:p>
        </p:txBody>
      </p:sp>
      <p:pic>
        <p:nvPicPr>
          <p:cNvPr id="5122" name="Picture 2" descr="C:\Documents and Settings\Миронюк\Рабочий стол\рисунки\равновес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735258"/>
            <a:ext cx="1112837" cy="2389188"/>
          </a:xfrm>
          <a:prstGeom prst="rect">
            <a:avLst/>
          </a:prstGeom>
          <a:noFill/>
        </p:spPr>
      </p:pic>
      <p:pic>
        <p:nvPicPr>
          <p:cNvPr id="5123" name="Picture 3" descr="C:\Documents and Settings\Миронюк\Рабочий стол\рисунки\ласт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319459"/>
            <a:ext cx="2386013" cy="1804987"/>
          </a:xfrm>
          <a:prstGeom prst="rect">
            <a:avLst/>
          </a:prstGeom>
          <a:noFill/>
        </p:spPr>
      </p:pic>
      <p:pic>
        <p:nvPicPr>
          <p:cNvPr id="1026" name="Picture 2" descr="C:\Documents and Settings\Миронюк\Рабочий стол\рисунки\захва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4539" y="2786058"/>
            <a:ext cx="2230438" cy="23383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5286388"/>
            <a:ext cx="1930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Равновесие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2703" y="5286388"/>
            <a:ext cx="20204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Равновесие </a:t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 захватом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5286388"/>
            <a:ext cx="19307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Равновесие</a:t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«Ласточка»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Положение рук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3"/>
            <a:ext cx="8229600" cy="642942"/>
          </a:xfrm>
        </p:spPr>
        <p:txBody>
          <a:bodyPr>
            <a:normAutofit/>
          </a:bodyPr>
          <a:lstStyle/>
          <a:p>
            <a:pPr indent="0" algn="ctr"/>
            <a:r>
              <a:rPr lang="ru-RU" sz="3600" dirty="0" smtClean="0"/>
              <a:t> - может быть </a:t>
            </a:r>
            <a:endParaRPr lang="ru-RU" sz="3600" dirty="0"/>
          </a:p>
        </p:txBody>
      </p:sp>
      <p:pic>
        <p:nvPicPr>
          <p:cNvPr id="6146" name="Picture 2" descr="C:\Documents and Settings\Миронюк\Рабочий стол\рисунки\ввер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976561"/>
            <a:ext cx="781050" cy="2767013"/>
          </a:xfrm>
          <a:prstGeom prst="rect">
            <a:avLst/>
          </a:prstGeom>
          <a:noFill/>
        </p:spPr>
      </p:pic>
      <p:pic>
        <p:nvPicPr>
          <p:cNvPr id="6147" name="Picture 3" descr="C:\Documents and Settings\Миронюк\Рабочий стол\рисунки\к плеча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357562"/>
            <a:ext cx="782638" cy="2386012"/>
          </a:xfrm>
          <a:prstGeom prst="rect">
            <a:avLst/>
          </a:prstGeom>
          <a:noFill/>
        </p:spPr>
      </p:pic>
      <p:pic>
        <p:nvPicPr>
          <p:cNvPr id="6148" name="Picture 4" descr="C:\Documents and Settings\Миронюк\Рабочий стол\рисунки\в сторон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071678"/>
            <a:ext cx="2262188" cy="2386012"/>
          </a:xfrm>
          <a:prstGeom prst="rect">
            <a:avLst/>
          </a:prstGeom>
          <a:noFill/>
        </p:spPr>
      </p:pic>
      <p:pic>
        <p:nvPicPr>
          <p:cNvPr id="6149" name="Picture 5" descr="C:\Documents and Settings\Миронюк\Рабочий стол\рисунки\на поя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357562"/>
            <a:ext cx="857250" cy="2386012"/>
          </a:xfrm>
          <a:prstGeom prst="rect">
            <a:avLst/>
          </a:prstGeom>
          <a:noFill/>
        </p:spPr>
      </p:pic>
      <p:pic>
        <p:nvPicPr>
          <p:cNvPr id="6150" name="Picture 6" descr="C:\Documents and Settings\Миронюк\Рабочий стол\рисунки\вниз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071678"/>
            <a:ext cx="582612" cy="2389187"/>
          </a:xfrm>
          <a:prstGeom prst="rect">
            <a:avLst/>
          </a:prstGeom>
          <a:noFill/>
        </p:spPr>
      </p:pic>
      <p:pic>
        <p:nvPicPr>
          <p:cNvPr id="6151" name="Picture 7" descr="C:\Documents and Settings\Миронюк\Рабочий стол\рисунки\впере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929322" y="2071678"/>
            <a:ext cx="1109662" cy="23891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4500570"/>
            <a:ext cx="103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Вниз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5786454"/>
            <a:ext cx="1602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К плечам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612" y="4498983"/>
            <a:ext cx="1887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 стороны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5786454"/>
            <a:ext cx="1198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Вверх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5786454"/>
            <a:ext cx="1381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На пояс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2132" y="4500570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Вперёд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2.infourok.ru/uploads/ex/1321/00059160-04264377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29117" r="6577" b="32149"/>
          <a:stretch/>
        </p:blipFill>
        <p:spPr bwMode="auto">
          <a:xfrm>
            <a:off x="114820" y="2204864"/>
            <a:ext cx="8877299" cy="321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692696"/>
            <a:ext cx="5138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Кувырок вперед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994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0b4/0004e2b3-85a646c3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t="40048" r="4564" b="35150"/>
          <a:stretch/>
        </p:blipFill>
        <p:spPr bwMode="auto">
          <a:xfrm>
            <a:off x="126960" y="2324479"/>
            <a:ext cx="8909536" cy="243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764704"/>
            <a:ext cx="4723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Кувырок назад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98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onspekta.net/infopediasu/baza1/1635875828405.files/image0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" b="19792"/>
          <a:stretch/>
        </p:blipFill>
        <p:spPr bwMode="auto">
          <a:xfrm>
            <a:off x="579190" y="854405"/>
            <a:ext cx="8086391" cy="307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4372" y="116632"/>
            <a:ext cx="5986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Стойка на лопатках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https://konspekta.net/infopediasu/baza1/1635875828405.files/image0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12513"/>
          <a:stretch/>
        </p:blipFill>
        <p:spPr bwMode="auto">
          <a:xfrm>
            <a:off x="556772" y="4077072"/>
            <a:ext cx="8108809" cy="231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6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llyslide.com/thumbs/421f964b024c884964f70b0e797fe753/img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28358" r="2526" b="25782"/>
          <a:stretch/>
        </p:blipFill>
        <p:spPr bwMode="auto">
          <a:xfrm>
            <a:off x="183696" y="1052736"/>
            <a:ext cx="85903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onspekta.net/infopediasu/baza1/1635875828405.files/image05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39" y="4365104"/>
            <a:ext cx="4392488" cy="236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7290" y="129406"/>
            <a:ext cx="7969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Мост из положения лежа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1" name="Picture 7" descr="https://konspekta.net/infopediasu/baza1/1635875828405.files/image0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5" y="4581128"/>
            <a:ext cx="421509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541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2.infourok.ru/uploads/ex/058f/000214e6-9f2d447f/img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t="57421" r="13493" b="9018"/>
          <a:stretch/>
        </p:blipFill>
        <p:spPr bwMode="auto">
          <a:xfrm>
            <a:off x="621087" y="2095842"/>
            <a:ext cx="8300475" cy="32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420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Поворот кругом из положения мост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3558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2.infourok.ru/uploads/ex/058f/000214e6-9f2d447f/img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t="35456" r="16925" b="5049"/>
          <a:stretch/>
        </p:blipFill>
        <p:spPr bwMode="auto">
          <a:xfrm>
            <a:off x="1142337" y="1916832"/>
            <a:ext cx="6725204" cy="459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6947" y="404664"/>
            <a:ext cx="7690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Стойка на голове и руках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628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hivurokov.ru/kopilka/uploads/user_file_56366effcfaa3/img_user_file_56366effcfaa3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" b="7987"/>
          <a:stretch/>
        </p:blipFill>
        <p:spPr bwMode="auto">
          <a:xfrm>
            <a:off x="1463437" y="1196752"/>
            <a:ext cx="6096000" cy="402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9796" y="116632"/>
            <a:ext cx="8005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Переворот боком(колесо)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726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авильное положение те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1" y="1556792"/>
            <a:ext cx="820506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6855" y="332656"/>
            <a:ext cx="4965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Стойка на руках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549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857232"/>
            <a:ext cx="835824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Гимнастическая терминология</a:t>
            </a:r>
            <a:r>
              <a:rPr lang="ru-RU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— это система специальных наименований (терминов), применяемых для краткого обозначения гимнастических упражнений, общих понятий. Под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термином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в гимнастике принято понимать краткое условное название какого-либо двигательного действия или понятия .</a:t>
            </a:r>
          </a:p>
          <a:p>
            <a:pPr>
              <a:buNone/>
            </a:pPr>
            <a:r>
              <a:rPr lang="ru-RU" sz="3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Гимнастическая терминология</a:t>
            </a:r>
            <a:r>
              <a:rPr lang="ru-RU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помогает упростить объяснение и описание гимнастических упражнений.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76998"/>
            <a:ext cx="5512530" cy="417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9419"/>
            <a:ext cx="88204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Равновесие</a:t>
            </a:r>
            <a:b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«Ласточка»</a:t>
            </a:r>
          </a:p>
        </p:txBody>
      </p:sp>
    </p:spTree>
    <p:extLst>
      <p:ext uri="{BB962C8B-B14F-4D97-AF65-F5344CB8AC3E}">
        <p14:creationId xmlns:p14="http://schemas.microsoft.com/office/powerpoint/2010/main" val="1527418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816" y="46714"/>
            <a:ext cx="81343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Упор стоя, перекат назад согнувшись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5" name="Picture 5" descr="https://ds04.infourok.ru/uploads/ex/0bff/000094b6-2ff17567/img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3" t="24950" r="30713" b="14852"/>
          <a:stretch/>
        </p:blipFill>
        <p:spPr bwMode="auto">
          <a:xfrm>
            <a:off x="179512" y="2292594"/>
            <a:ext cx="2520280" cy="412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s://ds04.infourok.ru/uploads/ex/0bff/000094b6-2ff17567/img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5" t="21507" r="26029" b="12611"/>
          <a:stretch/>
        </p:blipFill>
        <p:spPr bwMode="auto">
          <a:xfrm>
            <a:off x="3131840" y="2276872"/>
            <a:ext cx="2761136" cy="41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http://uz.denemetr.com/tw_files2/urls_8/217/d-216498/7z-docs/1_html_7c91c61b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0" r="34399"/>
          <a:stretch/>
        </p:blipFill>
        <p:spPr bwMode="auto">
          <a:xfrm>
            <a:off x="6300191" y="2276872"/>
            <a:ext cx="2604285" cy="411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96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53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214422"/>
            <a:ext cx="808516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Исходное положение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положение,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которого выполняется упражнение.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Исходными положениями могут быть: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	- стойки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	- седы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	- приседы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	- выпады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		- упоры и т.д.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B23838"/>
                </a:solidFill>
                <a:latin typeface="Impact" pitchFamily="34" charset="0"/>
              </a:rPr>
              <a:t>Стойка</a:t>
            </a:r>
            <a:endParaRPr lang="ru-RU" sz="6600" dirty="0">
              <a:solidFill>
                <a:srgbClr val="B23838"/>
              </a:solidFill>
              <a:latin typeface="Impact" pitchFamily="34" charset="0"/>
            </a:endParaRPr>
          </a:p>
        </p:txBody>
      </p:sp>
      <p:pic>
        <p:nvPicPr>
          <p:cNvPr id="1026" name="Picture 2" descr="C:\Documents and Settings\Миронюк\Рабочий стол\рисунки\О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582168" cy="23896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357694"/>
            <a:ext cx="37796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Основная стойка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(О.с.)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соответствует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строевой стойке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Миронюк\Рабочий стол\рисунки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976871"/>
            <a:ext cx="1066800" cy="23415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14942" y="4357694"/>
            <a:ext cx="30855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Стойка ноги врозь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(узкая, широкая)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Миронюк\Рабочий стол\рисунки\ос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929246"/>
            <a:ext cx="361950" cy="238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B23838"/>
                </a:solidFill>
                <a:latin typeface="Impact" pitchFamily="34" charset="0"/>
              </a:rPr>
              <a:t>Сед</a:t>
            </a:r>
            <a:endParaRPr lang="ru-RU" sz="6600" dirty="0">
              <a:solidFill>
                <a:srgbClr val="B23838"/>
              </a:solidFill>
              <a:latin typeface="Impact" pitchFamily="34" charset="0"/>
            </a:endParaRPr>
          </a:p>
        </p:txBody>
      </p:sp>
      <p:pic>
        <p:nvPicPr>
          <p:cNvPr id="1026" name="Picture 2" descr="C:\Documents and Settings\Миронюк\Рабочий стол\рисунки\с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28974"/>
            <a:ext cx="2114550" cy="12287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1357298"/>
            <a:ext cx="4470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это положения сидя.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4643446"/>
            <a:ext cx="764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Сед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6578" y="4643446"/>
            <a:ext cx="1742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Сед углом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4643446"/>
            <a:ext cx="2489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Сед ноги врозь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Миронюк\Рабочий стол\рисунки\сед уг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228974"/>
            <a:ext cx="1655763" cy="1228725"/>
          </a:xfrm>
          <a:prstGeom prst="rect">
            <a:avLst/>
          </a:prstGeom>
          <a:noFill/>
        </p:spPr>
      </p:pic>
      <p:pic>
        <p:nvPicPr>
          <p:cNvPr id="1027" name="Picture 3" descr="C:\Documents and Settings\Миронюк\Рабочий стол\рисунки\сед вроз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19" y="3214686"/>
            <a:ext cx="2193925" cy="1243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Присед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357298"/>
            <a:ext cx="76665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выполняется из основной стойки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полным или неполным сгибанием ног.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Миронюк\Рабочий стол\рисунки\прис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429000"/>
            <a:ext cx="858838" cy="1579563"/>
          </a:xfrm>
          <a:prstGeom prst="rect">
            <a:avLst/>
          </a:prstGeom>
          <a:noFill/>
        </p:spPr>
      </p:pic>
      <p:pic>
        <p:nvPicPr>
          <p:cNvPr id="1027" name="Picture 3" descr="C:\Documents and Settings\Миронюк\Рабочий стол\рисунки\полуприс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071810"/>
            <a:ext cx="600075" cy="19621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3108" y="5214950"/>
            <a:ext cx="1405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Присед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5214950"/>
            <a:ext cx="213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Полуприсед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1757362"/>
          </a:xfrm>
        </p:spPr>
        <p:txBody>
          <a:bodyPr>
            <a:normAutofit/>
          </a:bodyPr>
          <a:lstStyle/>
          <a:p>
            <a:pPr indent="0" algn="ctr"/>
            <a:r>
              <a:rPr lang="ru-RU" sz="3600" dirty="0" smtClean="0"/>
              <a:t>-  выполнятся выставлением одной ноги в любом направлении и одновременным сгибанием её.</a:t>
            </a:r>
            <a:endParaRPr lang="ru-RU" sz="3600" dirty="0"/>
          </a:p>
        </p:txBody>
      </p:sp>
      <p:pic>
        <p:nvPicPr>
          <p:cNvPr id="2050" name="Picture 2" descr="C:\Documents and Settings\Миронюк\Рабочий стол\рисунки\вып.в стор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6764" y="3173411"/>
            <a:ext cx="2259012" cy="2081213"/>
          </a:xfrm>
          <a:prstGeom prst="rect">
            <a:avLst/>
          </a:prstGeom>
          <a:noFill/>
        </p:spPr>
      </p:pic>
      <p:pic>
        <p:nvPicPr>
          <p:cNvPr id="2051" name="Picture 3" descr="C:\Documents and Settings\Миронюк\Рабочий стол\рисунки\вып. на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292474"/>
            <a:ext cx="1398588" cy="1962150"/>
          </a:xfrm>
          <a:prstGeom prst="rect">
            <a:avLst/>
          </a:prstGeom>
          <a:noFill/>
        </p:spPr>
      </p:pic>
      <p:pic>
        <p:nvPicPr>
          <p:cNvPr id="2052" name="Picture 4" descr="C:\Documents and Settings\Миронюк\Рабочий стол\рисунки\выпа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286124"/>
            <a:ext cx="1328738" cy="1968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2521" y="5357826"/>
            <a:ext cx="2331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Выпад вперёд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5357826"/>
            <a:ext cx="2770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Выпад в сторону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3247" y="5357826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Выпад назад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1328734"/>
          </a:xfrm>
        </p:spPr>
        <p:txBody>
          <a:bodyPr>
            <a:normAutofit/>
          </a:bodyPr>
          <a:lstStyle/>
          <a:p>
            <a:pPr indent="0" algn="ctr"/>
            <a:r>
              <a:rPr lang="ru-RU" sz="3600" dirty="0" smtClean="0"/>
              <a:t>- положение тела, при котором плечи располагаются выше точек опоры.</a:t>
            </a:r>
            <a:endParaRPr lang="ru-RU" sz="3600" dirty="0"/>
          </a:p>
        </p:txBody>
      </p:sp>
      <p:pic>
        <p:nvPicPr>
          <p:cNvPr id="3074" name="Picture 2" descr="C:\Documents and Settings\Миронюк\Рабочий стол\рисунки\упор леж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668581"/>
            <a:ext cx="2270125" cy="1169988"/>
          </a:xfrm>
          <a:prstGeom prst="rect">
            <a:avLst/>
          </a:prstGeom>
          <a:noFill/>
        </p:spPr>
      </p:pic>
      <p:pic>
        <p:nvPicPr>
          <p:cNvPr id="3075" name="Picture 3" descr="C:\Documents and Settings\Миронюк\Рабочий стол\рисунки\упор прис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643182"/>
            <a:ext cx="1057275" cy="1195387"/>
          </a:xfrm>
          <a:prstGeom prst="rect">
            <a:avLst/>
          </a:prstGeom>
          <a:noFill/>
        </p:spPr>
      </p:pic>
      <p:pic>
        <p:nvPicPr>
          <p:cNvPr id="3076" name="Picture 4" descr="C:\Documents and Settings\Миронюк\Рабочий стол\рисунки\упор сто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606934"/>
            <a:ext cx="935038" cy="1387475"/>
          </a:xfrm>
          <a:prstGeom prst="rect">
            <a:avLst/>
          </a:prstGeom>
          <a:noFill/>
        </p:spPr>
      </p:pic>
      <p:pic>
        <p:nvPicPr>
          <p:cNvPr id="3077" name="Picture 5" descr="C:\Documents and Settings\Миронюк\Рабочий стол\рисунки\упор сзад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714884"/>
            <a:ext cx="2447925" cy="12795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85918" y="3929066"/>
            <a:ext cx="210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Упор присев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5929330"/>
            <a:ext cx="2867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Упор согнувшись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5929330"/>
            <a:ext cx="2726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Упор лежа сзади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3929066"/>
            <a:ext cx="1794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Упор лежа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Наклон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7"/>
            <a:ext cx="8229600" cy="1214446"/>
          </a:xfrm>
        </p:spPr>
        <p:txBody>
          <a:bodyPr>
            <a:normAutofit/>
          </a:bodyPr>
          <a:lstStyle/>
          <a:p>
            <a:pPr indent="0" algn="ctr"/>
            <a:r>
              <a:rPr lang="ru-RU" sz="3600" dirty="0" smtClean="0"/>
              <a:t>- сгибание тела в тазобедренном суставе в любом направлении.</a:t>
            </a:r>
            <a:endParaRPr lang="ru-RU" sz="3600" dirty="0"/>
          </a:p>
        </p:txBody>
      </p:sp>
      <p:pic>
        <p:nvPicPr>
          <p:cNvPr id="4098" name="Picture 2" descr="C:\Documents and Settings\Миронюк\Рабочий стол\рисунки\нак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643182"/>
            <a:ext cx="1162050" cy="1377950"/>
          </a:xfrm>
          <a:prstGeom prst="rect">
            <a:avLst/>
          </a:prstGeom>
          <a:noFill/>
        </p:spPr>
      </p:pic>
      <p:pic>
        <p:nvPicPr>
          <p:cNvPr id="4099" name="Picture 3" descr="C:\Documents and Settings\Миронюк\Рабочий стол\рисунки\накл.наз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214686"/>
            <a:ext cx="819150" cy="2152650"/>
          </a:xfrm>
          <a:prstGeom prst="rect">
            <a:avLst/>
          </a:prstGeom>
          <a:noFill/>
        </p:spPr>
      </p:pic>
      <p:pic>
        <p:nvPicPr>
          <p:cNvPr id="4100" name="Picture 4" descr="C:\Documents and Settings\Миронюк\Рабочий стол\рисунки\накл.в стор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357562"/>
            <a:ext cx="1073150" cy="2752725"/>
          </a:xfrm>
          <a:prstGeom prst="rect">
            <a:avLst/>
          </a:prstGeom>
          <a:noFill/>
        </p:spPr>
      </p:pic>
      <p:pic>
        <p:nvPicPr>
          <p:cNvPr id="4101" name="Picture 5" descr="C:\Documents and Settings\Миронюк\Рабочий стол\рисунки\накл.прогн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5540" y="2357430"/>
            <a:ext cx="1258887" cy="16668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14512" y="4068769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Наклон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4071942"/>
            <a:ext cx="23054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Наклон</a:t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прогнувшись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7677" y="5572140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Наклон  назад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6143644"/>
            <a:ext cx="2989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Наклон  в сторону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имнас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гимнастика</Template>
  <TotalTime>535</TotalTime>
  <Words>215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гимнастика</vt:lpstr>
      <vt:lpstr>Презентация PowerPoint</vt:lpstr>
      <vt:lpstr>Презентация PowerPoint</vt:lpstr>
      <vt:lpstr>Презентация PowerPoint</vt:lpstr>
      <vt:lpstr>Стойка</vt:lpstr>
      <vt:lpstr>Сед</vt:lpstr>
      <vt:lpstr>Присед </vt:lpstr>
      <vt:lpstr>Выпад</vt:lpstr>
      <vt:lpstr>Упор</vt:lpstr>
      <vt:lpstr>Наклон</vt:lpstr>
      <vt:lpstr>Равновесие</vt:lpstr>
      <vt:lpstr>Положение рук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Миронюк</dc:creator>
  <cp:lastModifiedBy>КИРЮХА</cp:lastModifiedBy>
  <cp:revision>68</cp:revision>
  <dcterms:created xsi:type="dcterms:W3CDTF">2013-06-10T16:11:17Z</dcterms:created>
  <dcterms:modified xsi:type="dcterms:W3CDTF">2017-10-31T03:01:05Z</dcterms:modified>
</cp:coreProperties>
</file>